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6157AC8-41BD-42F5-96E4-2F87B8FFD541}" type="datetimeFigureOut">
              <a:rPr lang="en-PH" smtClean="0"/>
              <a:t>12/8/2011</a:t>
            </a:fld>
            <a:endParaRPr lang="en-PH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A38DFB4-008D-4F57-8B3C-38C864D37BAC}" type="slidenum">
              <a:rPr lang="en-PH" smtClean="0"/>
              <a:t>‹#›</a:t>
            </a:fld>
            <a:endParaRPr lang="en-PH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7AC8-41BD-42F5-96E4-2F87B8FFD541}" type="datetimeFigureOut">
              <a:rPr lang="en-PH" smtClean="0"/>
              <a:t>12/8/2011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DFB4-008D-4F57-8B3C-38C864D37BAC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7AC8-41BD-42F5-96E4-2F87B8FFD541}" type="datetimeFigureOut">
              <a:rPr lang="en-PH" smtClean="0"/>
              <a:t>12/8/2011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DFB4-008D-4F57-8B3C-38C864D37BAC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7AC8-41BD-42F5-96E4-2F87B8FFD541}" type="datetimeFigureOut">
              <a:rPr lang="en-PH" smtClean="0"/>
              <a:t>12/8/2011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DFB4-008D-4F57-8B3C-38C864D37BAC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7AC8-41BD-42F5-96E4-2F87B8FFD541}" type="datetimeFigureOut">
              <a:rPr lang="en-PH" smtClean="0"/>
              <a:t>12/8/2011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DFB4-008D-4F57-8B3C-38C864D37BAC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7AC8-41BD-42F5-96E4-2F87B8FFD541}" type="datetimeFigureOut">
              <a:rPr lang="en-PH" smtClean="0"/>
              <a:t>12/8/2011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DFB4-008D-4F57-8B3C-38C864D37BAC}" type="slidenum">
              <a:rPr lang="en-PH" smtClean="0"/>
              <a:t>‹#›</a:t>
            </a:fld>
            <a:endParaRPr lang="en-P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7AC8-41BD-42F5-96E4-2F87B8FFD541}" type="datetimeFigureOut">
              <a:rPr lang="en-PH" smtClean="0"/>
              <a:t>12/8/2011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DFB4-008D-4F57-8B3C-38C864D37BAC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7AC8-41BD-42F5-96E4-2F87B8FFD541}" type="datetimeFigureOut">
              <a:rPr lang="en-PH" smtClean="0"/>
              <a:t>12/8/2011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DFB4-008D-4F57-8B3C-38C864D37BAC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7AC8-41BD-42F5-96E4-2F87B8FFD541}" type="datetimeFigureOut">
              <a:rPr lang="en-PH" smtClean="0"/>
              <a:t>12/8/2011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DFB4-008D-4F57-8B3C-38C864D37BAC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7AC8-41BD-42F5-96E4-2F87B8FFD541}" type="datetimeFigureOut">
              <a:rPr lang="en-PH" smtClean="0"/>
              <a:t>12/8/2011</a:t>
            </a:fld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DFB4-008D-4F57-8B3C-38C864D37BAC}" type="slidenum">
              <a:rPr lang="en-PH" smtClean="0"/>
              <a:t>‹#›</a:t>
            </a:fld>
            <a:endParaRPr lang="en-PH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P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7AC8-41BD-42F5-96E4-2F87B8FFD541}" type="datetimeFigureOut">
              <a:rPr lang="en-PH" smtClean="0"/>
              <a:t>12/8/2011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DFB4-008D-4F57-8B3C-38C864D37BAC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157AC8-41BD-42F5-96E4-2F87B8FFD541}" type="datetimeFigureOut">
              <a:rPr lang="en-PH" smtClean="0"/>
              <a:t>12/8/2011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A38DFB4-008D-4F57-8B3C-38C864D37BAC}" type="slidenum">
              <a:rPr lang="en-PH" smtClean="0"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PH" sz="6600" b="1" dirty="0" smtClean="0">
                <a:latin typeface="Forte" pitchFamily="66" charset="0"/>
              </a:rPr>
              <a:t>Types of Graphs</a:t>
            </a:r>
            <a:endParaRPr lang="en-PH" sz="6600" b="1" dirty="0">
              <a:latin typeface="Forte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54847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PH" sz="9600" dirty="0" smtClean="0">
                <a:latin typeface="Forte" pitchFamily="66" charset="0"/>
              </a:rPr>
              <a:t>Line graphs</a:t>
            </a:r>
            <a:endParaRPr lang="en-PH" sz="9600" dirty="0">
              <a:latin typeface="Forte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06389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024744" cy="1143000"/>
          </a:xfrm>
        </p:spPr>
        <p:txBody>
          <a:bodyPr>
            <a:noAutofit/>
          </a:bodyPr>
          <a:lstStyle/>
          <a:p>
            <a:r>
              <a:rPr lang="en-PH" sz="9600" dirty="0" smtClean="0">
                <a:latin typeface="Forte" pitchFamily="66" charset="0"/>
              </a:rPr>
              <a:t>Line graphs</a:t>
            </a:r>
            <a:endParaRPr lang="en-PH" sz="9600" dirty="0"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2400" cy="4419600"/>
          </a:xfrm>
        </p:spPr>
        <p:txBody>
          <a:bodyPr>
            <a:noAutofit/>
          </a:bodyPr>
          <a:lstStyle/>
          <a:p>
            <a:r>
              <a:rPr lang="en-PH" sz="4800" b="1" dirty="0" smtClean="0">
                <a:latin typeface="Monotype Corsiva" pitchFamily="66" charset="0"/>
              </a:rPr>
              <a:t>Line graphs makes the comparison of various sets of data.</a:t>
            </a:r>
          </a:p>
          <a:p>
            <a:r>
              <a:rPr lang="en-PH" sz="4800" b="1" dirty="0" smtClean="0">
                <a:latin typeface="Monotype Corsiva" pitchFamily="66" charset="0"/>
              </a:rPr>
              <a:t>the </a:t>
            </a:r>
            <a:r>
              <a:rPr lang="en-PH" sz="4800" b="1" dirty="0">
                <a:latin typeface="Monotype Corsiva" pitchFamily="66" charset="0"/>
              </a:rPr>
              <a:t>plotted peaks and dips on the </a:t>
            </a:r>
            <a:r>
              <a:rPr lang="en-PH" sz="4800" b="1" dirty="0" smtClean="0">
                <a:latin typeface="Monotype Corsiva" pitchFamily="66" charset="0"/>
              </a:rPr>
              <a:t>grid monitors </a:t>
            </a:r>
            <a:r>
              <a:rPr lang="en-PH" sz="4800" b="1" dirty="0">
                <a:latin typeface="Monotype Corsiva" pitchFamily="66" charset="0"/>
              </a:rPr>
              <a:t>and </a:t>
            </a:r>
            <a:r>
              <a:rPr lang="en-PH" sz="4800" b="1" dirty="0" smtClean="0">
                <a:latin typeface="Monotype Corsiva" pitchFamily="66" charset="0"/>
              </a:rPr>
              <a:t>compares </a:t>
            </a:r>
            <a:r>
              <a:rPr lang="en-PH" sz="4800" b="1" dirty="0">
                <a:latin typeface="Monotype Corsiva" pitchFamily="66" charset="0"/>
              </a:rPr>
              <a:t>improvement and </a:t>
            </a:r>
            <a:r>
              <a:rPr lang="en-PH" sz="4800" b="1" dirty="0" smtClean="0">
                <a:latin typeface="Monotype Corsiva" pitchFamily="66" charset="0"/>
              </a:rPr>
              <a:t>decline.</a:t>
            </a:r>
            <a:endParaRPr lang="en-PH" sz="4800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94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85800"/>
            <a:ext cx="7024744" cy="1143000"/>
          </a:xfrm>
        </p:spPr>
        <p:txBody>
          <a:bodyPr>
            <a:noAutofit/>
          </a:bodyPr>
          <a:lstStyle/>
          <a:p>
            <a:r>
              <a:rPr lang="en-PH" sz="7200" dirty="0" smtClean="0">
                <a:latin typeface="Forte" pitchFamily="66" charset="0"/>
              </a:rPr>
              <a:t>Line Graphs</a:t>
            </a:r>
            <a:endParaRPr lang="en-PH" sz="7200" dirty="0"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Autofit/>
          </a:bodyPr>
          <a:lstStyle/>
          <a:p>
            <a:r>
              <a:rPr lang="en-PH" sz="6600" b="1" dirty="0">
                <a:latin typeface="Monotype Corsiva" pitchFamily="66" charset="0"/>
              </a:rPr>
              <a:t>Scientists use line graphs all the time, as do all types of professionals and students</a:t>
            </a:r>
            <a:endParaRPr lang="en-PH" sz="6600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648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928" y="533400"/>
            <a:ext cx="7024744" cy="1143000"/>
          </a:xfrm>
        </p:spPr>
        <p:txBody>
          <a:bodyPr/>
          <a:lstStyle/>
          <a:p>
            <a:r>
              <a:rPr lang="en-PH" dirty="0" smtClean="0"/>
              <a:t>Sample of line graphs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P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52600"/>
            <a:ext cx="5715000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71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PH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1" y="462084"/>
            <a:ext cx="8737472" cy="6395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7847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55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Types of Graphs</vt:lpstr>
      <vt:lpstr>Line graphs</vt:lpstr>
      <vt:lpstr>Line graphs</vt:lpstr>
      <vt:lpstr>Line Graphs</vt:lpstr>
      <vt:lpstr>Sample of line graphs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Graphs</dc:title>
  <dc:creator>GOVT OF VALENZUELA</dc:creator>
  <cp:lastModifiedBy>GOVT OF VALENZUELA</cp:lastModifiedBy>
  <cp:revision>3</cp:revision>
  <dcterms:created xsi:type="dcterms:W3CDTF">2011-12-08T00:43:25Z</dcterms:created>
  <dcterms:modified xsi:type="dcterms:W3CDTF">2011-12-08T00:52:57Z</dcterms:modified>
</cp:coreProperties>
</file>